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AFD11D3-9089-438C-93DA-7B84BA4A34DC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A8993CE-4073-44B1-8D56-01DA5FBC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D11D3-9089-438C-93DA-7B84BA4A34DC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8993CE-4073-44B1-8D56-01DA5FBC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AFD11D3-9089-438C-93DA-7B84BA4A34DC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A8993CE-4073-44B1-8D56-01DA5FBC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D11D3-9089-438C-93DA-7B84BA4A34DC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8993CE-4073-44B1-8D56-01DA5FBC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AFD11D3-9089-438C-93DA-7B84BA4A34DC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A8993CE-4073-44B1-8D56-01DA5FBC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D11D3-9089-438C-93DA-7B84BA4A34DC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8993CE-4073-44B1-8D56-01DA5FBC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D11D3-9089-438C-93DA-7B84BA4A34DC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8993CE-4073-44B1-8D56-01DA5FBC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D11D3-9089-438C-93DA-7B84BA4A34DC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8993CE-4073-44B1-8D56-01DA5FBC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AFD11D3-9089-438C-93DA-7B84BA4A34DC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8993CE-4073-44B1-8D56-01DA5FBC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D11D3-9089-438C-93DA-7B84BA4A34DC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8993CE-4073-44B1-8D56-01DA5FBC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D11D3-9089-438C-93DA-7B84BA4A34DC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8993CE-4073-44B1-8D56-01DA5FBCD0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AFD11D3-9089-438C-93DA-7B84BA4A34DC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A8993CE-4073-44B1-8D56-01DA5FBCD0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Consulting Project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Brionna</a:t>
            </a:r>
            <a:r>
              <a:rPr lang="en-US" dirty="0" smtClean="0"/>
              <a:t> Elmore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Hp-pavilion Intel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7239000" cy="4931736"/>
          </a:xfrm>
        </p:spPr>
        <p:txBody>
          <a:bodyPr/>
          <a:lstStyle/>
          <a:p>
            <a:r>
              <a:rPr lang="en-US" b="1" dirty="0" smtClean="0"/>
              <a:t>HP - Pavilion Laptop </a:t>
            </a:r>
            <a:r>
              <a:rPr lang="en-US" b="1" dirty="0" smtClean="0"/>
              <a:t>15.6</a:t>
            </a:r>
            <a:r>
              <a:rPr lang="en-US" b="1" dirty="0" smtClean="0"/>
              <a:t>" Display / 4GB Memory / 500GB Hard </a:t>
            </a:r>
            <a:r>
              <a:rPr lang="en-US" b="1" dirty="0" smtClean="0"/>
              <a:t>Drive. Window 7 – Pewter. $449.99. </a:t>
            </a:r>
          </a:p>
          <a:p>
            <a:r>
              <a:rPr lang="en-US" b="1" dirty="0" smtClean="0"/>
              <a:t>Two year standard protection</a:t>
            </a:r>
          </a:p>
          <a:p>
            <a:endParaRPr lang="en-US" b="1" dirty="0" smtClean="0"/>
          </a:p>
          <a:p>
            <a:endParaRPr lang="en-US" dirty="0"/>
          </a:p>
        </p:txBody>
      </p:sp>
      <p:pic>
        <p:nvPicPr>
          <p:cNvPr id="4" name="Picture 3" descr="2285026cv2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" y="3810000"/>
            <a:ext cx="4297866" cy="2819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docs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docs is free used for documents, spreadsheets, presentations</a:t>
            </a:r>
            <a:r>
              <a:rPr lang="en-US" dirty="0" smtClean="0"/>
              <a:t>, drawings, and forms.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H&amp;R Block</a:t>
            </a:r>
            <a:endParaRPr lang="en-US" dirty="0"/>
          </a:p>
        </p:txBody>
      </p:sp>
      <p:pic>
        <p:nvPicPr>
          <p:cNvPr id="4" name="Content Placeholder 3" descr="15251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53000" y="4038600"/>
            <a:ext cx="2057400" cy="2606040"/>
          </a:xfrm>
        </p:spPr>
      </p:pic>
      <p:sp>
        <p:nvSpPr>
          <p:cNvPr id="6" name="TextBox 5"/>
          <p:cNvSpPr txBox="1"/>
          <p:nvPr/>
        </p:nvSpPr>
        <p:spPr>
          <a:xfrm>
            <a:off x="304800" y="2133600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Good for personal and business taxes </a:t>
            </a:r>
            <a:endParaRPr lang="en-US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Virus Protection</a:t>
            </a:r>
            <a:endParaRPr lang="en-US" dirty="0"/>
          </a:p>
        </p:txBody>
      </p:sp>
      <p:pic>
        <p:nvPicPr>
          <p:cNvPr id="4" name="Content Placeholder 3" descr="10630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2209800"/>
            <a:ext cx="2209800" cy="3135811"/>
          </a:xfrm>
        </p:spPr>
      </p:pic>
      <p:sp>
        <p:nvSpPr>
          <p:cNvPr id="6" name="TextBox 5"/>
          <p:cNvSpPr txBox="1"/>
          <p:nvPr/>
        </p:nvSpPr>
        <p:spPr>
          <a:xfrm>
            <a:off x="3124200" y="1981200"/>
            <a:ext cx="4419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/>
              <a:t>Give your computer round-the-clock protection from viruses and spyware</a:t>
            </a:r>
            <a:r>
              <a:rPr lang="en-US" sz="3200" b="1" i="1" dirty="0" smtClean="0"/>
              <a:t>. Download from a CD ROM</a:t>
            </a:r>
            <a:endParaRPr lang="en-US" sz="3200" b="1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Greeting cards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 media center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for holding music, pictures and home videos installed with your window 7 that comes on your HP laptop. 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1">
      <a:dk1>
        <a:sysClr val="windowText" lastClr="000000"/>
      </a:dk1>
      <a:lt1>
        <a:sysClr val="window" lastClr="FFFFFF"/>
      </a:lt1>
      <a:dk2>
        <a:srgbClr val="7E6BC9"/>
      </a:dk2>
      <a:lt2>
        <a:srgbClr val="0070C0"/>
      </a:lt2>
      <a:accent1>
        <a:srgbClr val="932968"/>
      </a:accent1>
      <a:accent2>
        <a:srgbClr val="8D1BFF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00B0F0"/>
      </a:hlink>
      <a:folHlink>
        <a:srgbClr val="FF000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67</TotalTime>
  <Words>104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Consulting Project </vt:lpstr>
      <vt:lpstr>Hp-pavilion Intel core</vt:lpstr>
      <vt:lpstr>Google docs</vt:lpstr>
      <vt:lpstr>H&amp;R Block</vt:lpstr>
      <vt:lpstr>Virus Protection</vt:lpstr>
      <vt:lpstr>Greeting cards</vt:lpstr>
      <vt:lpstr>Windows media center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Consulting Project</dc:title>
  <dc:creator>stu455</dc:creator>
  <cp:lastModifiedBy>stu455</cp:lastModifiedBy>
  <cp:revision>8</cp:revision>
  <dcterms:created xsi:type="dcterms:W3CDTF">2011-05-02T13:36:30Z</dcterms:created>
  <dcterms:modified xsi:type="dcterms:W3CDTF">2011-05-03T14:00:16Z</dcterms:modified>
</cp:coreProperties>
</file>